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Cedrone" userId="S::pcedrone@wtps.org::0ed67c4a-e3d0-42d5-885c-44f449e1639c" providerId="AD" clId="Web-{5029E64C-66C1-FF54-DC10-21E610B76DB2}"/>
    <pc:docChg chg="modSld">
      <pc:chgData name="Patricia Cedrone" userId="S::pcedrone@wtps.org::0ed67c4a-e3d0-42d5-885c-44f449e1639c" providerId="AD" clId="Web-{5029E64C-66C1-FF54-DC10-21E610B76DB2}" dt="2019-02-07T18:01:46.600" v="11" actId="20577"/>
      <pc:docMkLst>
        <pc:docMk/>
      </pc:docMkLst>
      <pc:sldChg chg="modSp">
        <pc:chgData name="Patricia Cedrone" userId="S::pcedrone@wtps.org::0ed67c4a-e3d0-42d5-885c-44f449e1639c" providerId="AD" clId="Web-{5029E64C-66C1-FF54-DC10-21E610B76DB2}" dt="2019-02-07T18:01:46.583" v="10" actId="20577"/>
        <pc:sldMkLst>
          <pc:docMk/>
          <pc:sldMk cId="157467223" sldId="256"/>
        </pc:sldMkLst>
        <pc:spChg chg="mod">
          <ac:chgData name="Patricia Cedrone" userId="S::pcedrone@wtps.org::0ed67c4a-e3d0-42d5-885c-44f449e1639c" providerId="AD" clId="Web-{5029E64C-66C1-FF54-DC10-21E610B76DB2}" dt="2019-02-07T18:01:46.583" v="10" actId="20577"/>
          <ac:spMkLst>
            <pc:docMk/>
            <pc:sldMk cId="157467223" sldId="256"/>
            <ac:spMk id="5" creationId="{491CAFDB-8B4C-467C-B53F-FBC3B95D4463}"/>
          </ac:spMkLst>
        </pc:spChg>
      </pc:sldChg>
    </pc:docChg>
  </pc:docChgLst>
  <pc:docChgLst>
    <pc:chgData name="Patricia Cedrone" userId="S::pcedrone@wtps.org::0ed67c4a-e3d0-42d5-885c-44f449e1639c" providerId="AD" clId="Web-{1671DEF5-4A50-8FA8-49AF-82C1C71C8EB6}"/>
    <pc:docChg chg="addSld delSld">
      <pc:chgData name="Patricia Cedrone" userId="S::pcedrone@wtps.org::0ed67c4a-e3d0-42d5-885c-44f449e1639c" providerId="AD" clId="Web-{1671DEF5-4A50-8FA8-49AF-82C1C71C8EB6}" dt="2019-02-07T20:49:08.954" v="1"/>
      <pc:docMkLst>
        <pc:docMk/>
      </pc:docMkLst>
      <pc:sldChg chg="new del">
        <pc:chgData name="Patricia Cedrone" userId="S::pcedrone@wtps.org::0ed67c4a-e3d0-42d5-885c-44f449e1639c" providerId="AD" clId="Web-{1671DEF5-4A50-8FA8-49AF-82C1C71C8EB6}" dt="2019-02-07T20:49:08.954" v="1"/>
        <pc:sldMkLst>
          <pc:docMk/>
          <pc:sldMk cId="424866565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FEB7-409B-49D1-85E4-549970E30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2B064-BEA6-40B1-9DD3-131B61FDB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75E28-034B-4A32-838E-38357113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6FCF2-E043-4C1C-A3CE-B0808591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23C8E-4D5B-46AA-93D8-EEA6E94D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578A-8DA6-49B6-9417-AB8C532A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D1DED-5513-4605-8974-602D2E913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D20C1-7B2E-4A89-81DA-8853A75D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D233-34D1-4E03-A18B-DAE2738B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1A20F-A483-418E-B6FF-961FA68F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F0D38-E944-4691-AEA5-0D31DBFD0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E9B68-6978-4B71-B333-41A2542D3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20677-E3AF-4569-A91C-6FF39F84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EF669-6EC4-47C3-8C66-32BB9D96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D9D21-93CE-4053-9C89-08BD5B86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1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1ED2-241E-4DA9-835C-2B67C58B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39E2-AFD5-4211-8525-85F51695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43925-D82F-41AF-834A-DA686860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DECBE-1E2F-42C9-B639-0649AEB2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976B-B6C1-4A52-A48E-589A1ABF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0967-4740-420A-9773-79C61949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1C9B9-C054-4C3B-9145-7FEA09897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360BA-8898-40A0-937B-5FCD1469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7607D-9B64-4BAA-B7A7-49F34807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B805-F3CF-4BCB-A31F-002A3F2B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2DBC5-67A4-4AB9-843A-5D729FEC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0B750-FAA6-4EB6-BED6-BA44804B5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1896C-79FF-4401-9E4F-FADAF7B5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8CAA6-EBED-41FB-BA88-71A3E3C5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3545-D2E1-4541-A634-21DE1087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3CF8B-6307-46D7-850E-224129BC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A087-5E49-4376-A2A1-948A3C75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4C342-2904-46C2-96A6-138615269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01C7B-141A-4692-B0A1-B290B4F4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867F8-B745-4A59-BDCE-7381D6640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CBFBC-31FE-48CF-8C6F-C0B53FE42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160CE-1A14-4220-A9EB-6C45EB2D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8711B-945C-496E-B29B-6A521500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2209D-AA54-4B02-8AE1-367E9635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3F7B-F601-4107-AF70-2A55411D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42C84-0368-407C-BCAA-3FD90E55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C0EE9-D470-4E5F-96D5-BA576974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BB6D8-04C7-4E60-9FFA-C2A4477D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38753-AB98-4491-843E-5DF1302B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05330-CFC6-4C7A-93E0-15471F9B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45909-6F7A-4B40-B0B0-0377AD11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F3EE-6E24-467F-A12E-258DF7F9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043A-7952-4701-9741-E02A229FC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E9B1C-3CE1-4AE7-ABB1-CE75B0F17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8E669-C133-46C5-9E06-9BB01DB8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82C25-81CF-4092-9398-8D315E2D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DDEDB-5787-4B0E-B4A5-7C653260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BCDF-174E-42BE-A3D9-7C4AD400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FB12B-AAA0-440E-9D11-DC9741B21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89200-8662-47F0-8DCE-C8F1D61E5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6EA2C-D60E-49BB-A7F4-D1BD7EB4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F6308-D376-48D5-A174-89247D5C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7DBD8-BC6C-4FD8-A6C0-C97EAF6B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D7E50-867B-4778-9681-9DDF554F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02E15-82A3-4170-91F7-5604C6CCF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C804C-B4F9-4791-BD6E-233E7189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8E9F-68E5-41BD-A6A4-80E6B7750A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87610-57F5-4622-8DE5-1DD8E3020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2380C-DB30-4EAF-A92D-4C72C8138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8EAD-CE81-45F1-851E-CFD2D85C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1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thenerdyteacher.com/2015/04/teacher-librarians-and-you-tlcha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edt674pbl.wikispaces.com/pbl+3-5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legadondequieras.blogspot.com/2017/05/proyecto-el-museo-del-prado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ccss.ncdpi.wikispaces.net/Kindergarten+Assessment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haoticsoulzzz.wordpress.com/tag/friend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a-musike.wikispaces.com/trimestre1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ridirita.blogspot.com.es/2013_02_01_archive.html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://6-3sbms.wikispac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C29D7-C4BD-4EB6-B0A5-CBA3EC01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Logical Destination fill 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CAFDB-8B4C-467C-B53F-FBC3B95D4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latin typeface="Comic Sans MS"/>
              </a:rPr>
              <a:t>Mes</a:t>
            </a:r>
            <a:r>
              <a:rPr lang="en-US" sz="3600" dirty="0">
                <a:latin typeface="Comic Sans MS"/>
              </a:rPr>
              <a:t> parents font du ski </a:t>
            </a:r>
            <a:r>
              <a:rPr lang="en-US" sz="3600" u="sng" dirty="0">
                <a:latin typeface="Comic Sans MS"/>
              </a:rPr>
              <a:t>à la </a:t>
            </a:r>
            <a:r>
              <a:rPr lang="en-US" sz="3600" u="sng" dirty="0" err="1">
                <a:latin typeface="Comic Sans MS"/>
              </a:rPr>
              <a:t>montagne</a:t>
            </a:r>
            <a:r>
              <a:rPr lang="en-US" sz="3600" dirty="0">
                <a:latin typeface="Comic Sans MS"/>
              </a:rPr>
              <a:t>.</a:t>
            </a:r>
          </a:p>
          <a:p>
            <a:r>
              <a:rPr lang="en-US" sz="3600" dirty="0">
                <a:latin typeface="Comic Sans MS"/>
              </a:rPr>
              <a:t>Mon  frère </a:t>
            </a:r>
            <a:r>
              <a:rPr lang="en-US" sz="3600" dirty="0" err="1">
                <a:latin typeface="Comic Sans MS"/>
              </a:rPr>
              <a:t>envoie</a:t>
            </a:r>
            <a:r>
              <a:rPr lang="en-US" sz="3600" dirty="0">
                <a:latin typeface="Comic Sans MS"/>
              </a:rPr>
              <a:t> des e-mails </a:t>
            </a:r>
            <a:r>
              <a:rPr lang="en-US" sz="3600" u="sng" dirty="0">
                <a:latin typeface="Comic Sans MS"/>
              </a:rPr>
              <a:t>au cybercafé</a:t>
            </a:r>
            <a:r>
              <a:rPr lang="en-US" sz="3600" dirty="0">
                <a:latin typeface="Comic Sans MS"/>
              </a:rPr>
              <a:t>.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La </a:t>
            </a:r>
            <a:r>
              <a:rPr lang="en-US" sz="3600" dirty="0" err="1">
                <a:latin typeface="Comic Sans MS" panose="030F0702030302020204" pitchFamily="66" charset="0"/>
              </a:rPr>
              <a:t>classe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regarde</a:t>
            </a:r>
            <a:r>
              <a:rPr lang="en-US" sz="3600" dirty="0">
                <a:latin typeface="Comic Sans MS" panose="030F0702030302020204" pitchFamily="66" charset="0"/>
              </a:rPr>
              <a:t> les </a:t>
            </a:r>
            <a:r>
              <a:rPr lang="en-US" sz="3600" dirty="0" err="1">
                <a:latin typeface="Comic Sans MS" panose="030F0702030302020204" pitchFamily="66" charset="0"/>
              </a:rPr>
              <a:t>animaux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u="sng" dirty="0">
                <a:latin typeface="Comic Sans MS" panose="030F0702030302020204" pitchFamily="66" charset="0"/>
              </a:rPr>
              <a:t>au zoo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600" dirty="0" err="1">
                <a:latin typeface="Comic Sans MS" panose="030F0702030302020204" pitchFamily="66" charset="0"/>
              </a:rPr>
              <a:t>L’élève</a:t>
            </a:r>
            <a:r>
              <a:rPr lang="en-US" sz="3600" dirty="0">
                <a:latin typeface="Comic Sans MS" panose="030F0702030302020204" pitchFamily="66" charset="0"/>
              </a:rPr>
              <a:t> rend les livres </a:t>
            </a:r>
            <a:r>
              <a:rPr lang="en-US" sz="3600" u="sng" dirty="0">
                <a:latin typeface="Comic Sans MS" panose="030F0702030302020204" pitchFamily="66" charset="0"/>
              </a:rPr>
              <a:t>à la </a:t>
            </a:r>
            <a:r>
              <a:rPr lang="en-US" sz="3600" u="sng" dirty="0" err="1">
                <a:latin typeface="Comic Sans MS" panose="030F0702030302020204" pitchFamily="66" charset="0"/>
              </a:rPr>
              <a:t>bibliothèque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1986A-85C6-4C04-AB7E-7F6363247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1" y="4318019"/>
            <a:ext cx="2539981" cy="2539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130DE-2D94-4E8D-A422-D58A56F33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1" y="5270502"/>
            <a:ext cx="2184216" cy="1246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31990D-4162-4041-B357-031D6A4FA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00376" y="4443874"/>
            <a:ext cx="3281746" cy="2076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C1807-B4E2-43AC-9DE6-A3FBD989B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09271" y="3386064"/>
            <a:ext cx="228250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D10E-760D-41E7-AC61-2E5BF7ED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0DFF6-20A8-4F14-B429-7F1B9FB8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Nous </a:t>
            </a:r>
            <a:r>
              <a:rPr lang="en-US" sz="3600" dirty="0" err="1">
                <a:latin typeface="Comic Sans MS" panose="030F0702030302020204" pitchFamily="66" charset="0"/>
              </a:rPr>
              <a:t>regardons</a:t>
            </a:r>
            <a:r>
              <a:rPr lang="en-US" sz="3600" dirty="0">
                <a:latin typeface="Comic Sans MS" panose="030F0702030302020204" pitchFamily="66" charset="0"/>
              </a:rPr>
              <a:t> un film </a:t>
            </a:r>
            <a:r>
              <a:rPr lang="en-US" sz="3600" u="sng" dirty="0">
                <a:latin typeface="Comic Sans MS" panose="030F0702030302020204" pitchFamily="66" charset="0"/>
              </a:rPr>
              <a:t>au </a:t>
            </a:r>
            <a:r>
              <a:rPr lang="en-US" sz="3600" u="sng" dirty="0" err="1">
                <a:latin typeface="Comic Sans MS" panose="030F0702030302020204" pitchFamily="66" charset="0"/>
              </a:rPr>
              <a:t>cinèma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600" dirty="0" err="1">
                <a:latin typeface="Comic Sans MS" panose="030F0702030302020204" pitchFamily="66" charset="0"/>
              </a:rPr>
              <a:t>J’assiste</a:t>
            </a:r>
            <a:r>
              <a:rPr lang="en-US" sz="3600" dirty="0">
                <a:latin typeface="Comic Sans MS" panose="030F0702030302020204" pitchFamily="66" charset="0"/>
              </a:rPr>
              <a:t> à un match de foot </a:t>
            </a:r>
            <a:r>
              <a:rPr lang="en-US" sz="3600" u="sng" dirty="0">
                <a:latin typeface="Comic Sans MS" panose="030F0702030302020204" pitchFamily="66" charset="0"/>
              </a:rPr>
              <a:t>au </a:t>
            </a:r>
            <a:r>
              <a:rPr lang="en-US" sz="3600" u="sng" dirty="0" err="1">
                <a:latin typeface="Comic Sans MS" panose="030F0702030302020204" pitchFamily="66" charset="0"/>
              </a:rPr>
              <a:t>stade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Elle </a:t>
            </a:r>
            <a:r>
              <a:rPr lang="en-US" sz="3600" dirty="0" err="1">
                <a:latin typeface="Comic Sans MS" panose="030F0702030302020204" pitchFamily="66" charset="0"/>
              </a:rPr>
              <a:t>joue</a:t>
            </a:r>
            <a:r>
              <a:rPr lang="en-US" sz="3600" dirty="0">
                <a:latin typeface="Comic Sans MS" panose="030F0702030302020204" pitchFamily="66" charset="0"/>
              </a:rPr>
              <a:t> aux </a:t>
            </a:r>
            <a:r>
              <a:rPr lang="en-US" sz="3600" dirty="0" err="1">
                <a:latin typeface="Comic Sans MS" panose="030F0702030302020204" pitchFamily="66" charset="0"/>
              </a:rPr>
              <a:t>cartes</a:t>
            </a:r>
            <a:r>
              <a:rPr lang="en-US" sz="3600" dirty="0">
                <a:latin typeface="Comic Sans MS" panose="030F0702030302020204" pitchFamily="66" charset="0"/>
              </a:rPr>
              <a:t> avec des </a:t>
            </a:r>
            <a:r>
              <a:rPr lang="en-US" sz="3600" dirty="0" err="1">
                <a:latin typeface="Comic Sans MS" panose="030F0702030302020204" pitchFamily="66" charset="0"/>
              </a:rPr>
              <a:t>amis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u="sng" dirty="0">
                <a:latin typeface="Comic Sans MS" panose="030F0702030302020204" pitchFamily="66" charset="0"/>
              </a:rPr>
              <a:t>à la MJC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Ma grand-</a:t>
            </a:r>
            <a:r>
              <a:rPr lang="en-US" sz="3600" dirty="0" err="1">
                <a:latin typeface="Comic Sans MS" panose="030F0702030302020204" pitchFamily="66" charset="0"/>
              </a:rPr>
              <a:t>mère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aime</a:t>
            </a:r>
            <a:r>
              <a:rPr lang="en-US" sz="3600" dirty="0">
                <a:latin typeface="Comic Sans MS" panose="030F0702030302020204" pitchFamily="66" charset="0"/>
              </a:rPr>
              <a:t> les sculptures </a:t>
            </a:r>
            <a:r>
              <a:rPr lang="en-US" sz="3600" u="sng" dirty="0">
                <a:latin typeface="Comic Sans MS" panose="030F0702030302020204" pitchFamily="66" charset="0"/>
              </a:rPr>
              <a:t>au </a:t>
            </a:r>
            <a:r>
              <a:rPr lang="en-US" sz="3600" u="sng" dirty="0" err="1">
                <a:latin typeface="Comic Sans MS" panose="030F0702030302020204" pitchFamily="66" charset="0"/>
              </a:rPr>
              <a:t>musée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2FE75-4798-40EE-A20C-9C2034E4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4" y="4529688"/>
            <a:ext cx="2754199" cy="2328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660E1-FB2C-49EA-B679-F71EFADA6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16" y="4642952"/>
            <a:ext cx="2945784" cy="2101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33BB9-FF4F-427A-A3C5-B08AD9A5E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63" y="4427325"/>
            <a:ext cx="2483784" cy="2533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2C523-7ADE-4FB2-95B0-5B5527EC3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71649" y="4642952"/>
            <a:ext cx="3420351" cy="17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7142-9A4E-4018-9935-C397645D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3071-C362-4C7F-B9E2-6CCC4B708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Le week-end, on fait un pique-</a:t>
            </a:r>
            <a:r>
              <a:rPr lang="en-US" sz="3200" dirty="0" err="1">
                <a:latin typeface="Comic Sans MS" panose="030F0702030302020204" pitchFamily="66" charset="0"/>
              </a:rPr>
              <a:t>nique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u="sng" dirty="0">
                <a:latin typeface="Comic Sans MS" panose="030F0702030302020204" pitchFamily="66" charset="0"/>
              </a:rPr>
              <a:t>à la </a:t>
            </a:r>
            <a:r>
              <a:rPr lang="en-US" sz="3200" u="sng" dirty="0" err="1">
                <a:latin typeface="Comic Sans MS" panose="030F0702030302020204" pitchFamily="66" charset="0"/>
              </a:rPr>
              <a:t>campagne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Tu </a:t>
            </a:r>
            <a:r>
              <a:rPr lang="en-US" sz="3200" dirty="0" err="1">
                <a:latin typeface="Comic Sans MS" panose="030F0702030302020204" pitchFamily="66" charset="0"/>
              </a:rPr>
              <a:t>fais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souvent</a:t>
            </a:r>
            <a:r>
              <a:rPr lang="en-US" sz="3200" dirty="0">
                <a:latin typeface="Comic Sans MS" panose="030F0702030302020204" pitchFamily="66" charset="0"/>
              </a:rPr>
              <a:t> du jogging </a:t>
            </a:r>
            <a:r>
              <a:rPr lang="en-US" sz="3200" u="sng" dirty="0">
                <a:latin typeface="Comic Sans MS" panose="030F0702030302020204" pitchFamily="66" charset="0"/>
              </a:rPr>
              <a:t>au </a:t>
            </a:r>
            <a:r>
              <a:rPr lang="en-US" sz="3200" u="sng" dirty="0" err="1">
                <a:latin typeface="Comic Sans MS" panose="030F0702030302020204" pitchFamily="66" charset="0"/>
              </a:rPr>
              <a:t>parc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3200" dirty="0" err="1">
                <a:latin typeface="Comic Sans MS" panose="030F0702030302020204" pitchFamily="66" charset="0"/>
              </a:rPr>
              <a:t>Vous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préférez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nager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u="sng" dirty="0">
                <a:latin typeface="Comic Sans MS" panose="030F0702030302020204" pitchFamily="66" charset="0"/>
              </a:rPr>
              <a:t>à la piscine </a:t>
            </a:r>
            <a:r>
              <a:rPr lang="en-US" sz="3200" dirty="0" err="1">
                <a:latin typeface="Comic Sans MS" panose="030F0702030302020204" pitchFamily="66" charset="0"/>
              </a:rPr>
              <a:t>ou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u="sng" dirty="0">
                <a:latin typeface="Comic Sans MS" panose="030F0702030302020204" pitchFamily="66" charset="0"/>
              </a:rPr>
              <a:t>au lac</a:t>
            </a:r>
            <a:r>
              <a:rPr lang="en-US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4DDFA-0B04-4F37-BD0E-AA488E00D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9" y="4666129"/>
            <a:ext cx="3153152" cy="1822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65ECF-33CE-4ED6-8108-7A1F41473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92109" y="3832412"/>
            <a:ext cx="2119032" cy="2779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7F9A3-2B5C-4D32-B5F0-5A5DCA7C5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8098" y="4537681"/>
            <a:ext cx="2646078" cy="2079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2A929-F86A-43D7-AD10-750D0074E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08" y="4666128"/>
            <a:ext cx="2616709" cy="19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0E3B-45D2-4E65-B140-45CE23F3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E619-6A5D-431D-B8E4-47F358868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Mlle</a:t>
            </a:r>
            <a:r>
              <a:rPr lang="en-US" dirty="0">
                <a:latin typeface="Comic Sans MS" panose="030F0702030302020204" pitchFamily="66" charset="0"/>
              </a:rPr>
              <a:t> Renault fait du shopping </a:t>
            </a:r>
            <a:r>
              <a:rPr lang="en-US" u="sng" dirty="0">
                <a:latin typeface="Comic Sans MS" panose="030F0702030302020204" pitchFamily="66" charset="0"/>
              </a:rPr>
              <a:t>au </a:t>
            </a:r>
            <a:r>
              <a:rPr lang="en-US" u="sng" dirty="0" err="1">
                <a:latin typeface="Comic Sans MS" panose="030F0702030302020204" pitchFamily="66" charset="0"/>
              </a:rPr>
              <a:t>centre</a:t>
            </a:r>
            <a:r>
              <a:rPr lang="en-US" u="sng" dirty="0">
                <a:latin typeface="Comic Sans MS" panose="030F0702030302020204" pitchFamily="66" charset="0"/>
              </a:rPr>
              <a:t> commercial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En</a:t>
            </a:r>
            <a:r>
              <a:rPr lang="en-US" dirty="0">
                <a:latin typeface="Comic Sans MS" panose="030F0702030302020204" pitchFamily="66" charset="0"/>
              </a:rPr>
              <a:t> hiver, nous </a:t>
            </a:r>
            <a:r>
              <a:rPr lang="en-US" dirty="0" err="1">
                <a:latin typeface="Comic Sans MS" panose="030F0702030302020204" pitchFamily="66" charset="0"/>
              </a:rPr>
              <a:t>faisons</a:t>
            </a:r>
            <a:r>
              <a:rPr lang="en-US" dirty="0">
                <a:latin typeface="Comic Sans MS" panose="030F0702030302020204" pitchFamily="66" charset="0"/>
              </a:rPr>
              <a:t> du </a:t>
            </a:r>
            <a:r>
              <a:rPr lang="en-US" dirty="0" err="1">
                <a:latin typeface="Comic Sans MS" panose="030F0702030302020204" pitchFamily="66" charset="0"/>
              </a:rPr>
              <a:t>patin</a:t>
            </a:r>
            <a:r>
              <a:rPr lang="en-US" dirty="0">
                <a:latin typeface="Comic Sans MS" panose="030F0702030302020204" pitchFamily="66" charset="0"/>
              </a:rPr>
              <a:t> à glace </a:t>
            </a:r>
            <a:r>
              <a:rPr lang="en-US" u="sng" dirty="0">
                <a:latin typeface="Comic Sans MS" panose="030F0702030302020204" pitchFamily="66" charset="0"/>
              </a:rPr>
              <a:t>à la </a:t>
            </a:r>
            <a:r>
              <a:rPr lang="en-US" u="sng" dirty="0" err="1">
                <a:latin typeface="Comic Sans MS" panose="030F0702030302020204" pitchFamily="66" charset="0"/>
              </a:rPr>
              <a:t>patinoire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Je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préfère</a:t>
            </a:r>
            <a:r>
              <a:rPr lang="en-US" dirty="0">
                <a:latin typeface="Comic Sans MS" panose="030F0702030302020204" pitchFamily="66" charset="0"/>
              </a:rPr>
              <a:t> la </a:t>
            </a:r>
            <a:r>
              <a:rPr lang="en-US" dirty="0" err="1">
                <a:latin typeface="Comic Sans MS" panose="030F0702030302020204" pitchFamily="66" charset="0"/>
              </a:rPr>
              <a:t>musique</a:t>
            </a:r>
            <a:r>
              <a:rPr lang="en-US" dirty="0">
                <a:latin typeface="Comic Sans MS" panose="030F0702030302020204" pitchFamily="66" charset="0"/>
              </a:rPr>
              <a:t> modern. </a:t>
            </a:r>
            <a:r>
              <a:rPr lang="en-US" dirty="0" err="1">
                <a:latin typeface="Comic Sans MS" panose="030F0702030302020204" pitchFamily="66" charset="0"/>
              </a:rPr>
              <a:t>Je</a:t>
            </a:r>
            <a:r>
              <a:rPr lang="en-US" dirty="0">
                <a:latin typeface="Comic Sans MS" panose="030F0702030302020204" pitchFamily="66" charset="0"/>
              </a:rPr>
              <a:t> ne </a:t>
            </a:r>
            <a:r>
              <a:rPr lang="en-US" dirty="0" err="1">
                <a:latin typeface="Comic Sans MS" panose="030F0702030302020204" pitchFamily="66" charset="0"/>
              </a:rPr>
              <a:t>vais</a:t>
            </a:r>
            <a:r>
              <a:rPr lang="en-US" dirty="0">
                <a:latin typeface="Comic Sans MS" panose="030F0702030302020204" pitchFamily="66" charset="0"/>
              </a:rPr>
              <a:t> pas </a:t>
            </a:r>
            <a:r>
              <a:rPr lang="en-US" u="sng" dirty="0">
                <a:latin typeface="Comic Sans MS" panose="030F0702030302020204" pitchFamily="66" charset="0"/>
              </a:rPr>
              <a:t>à </a:t>
            </a:r>
            <a:r>
              <a:rPr lang="en-US" u="sng" dirty="0" err="1">
                <a:latin typeface="Comic Sans MS" panose="030F0702030302020204" pitchFamily="66" charset="0"/>
              </a:rPr>
              <a:t>l’opéra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7499BE-6F9B-4199-943C-E082ED39F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3832412"/>
            <a:ext cx="3079377" cy="2595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DF9E7-7C05-4D5C-BF4C-2AD71A07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86797" y="3550024"/>
            <a:ext cx="2903016" cy="3025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A1EC87-D39C-4731-89FB-35F1A1755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79148" y="4522172"/>
            <a:ext cx="1504950" cy="160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1CA5B8-9DDD-471D-8202-334CEAB35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60016" y="4381633"/>
            <a:ext cx="1593784" cy="20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137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9.1 Logical Destination fill 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 Logical Destination fill in</dc:title>
  <dc:creator>Patricia Cedrone</dc:creator>
  <cp:lastModifiedBy>Patricia Cedrone</cp:lastModifiedBy>
  <cp:revision>6</cp:revision>
  <dcterms:created xsi:type="dcterms:W3CDTF">2018-02-27T20:41:58Z</dcterms:created>
  <dcterms:modified xsi:type="dcterms:W3CDTF">2019-02-07T20:49:11Z</dcterms:modified>
</cp:coreProperties>
</file>